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60" r:id="rId4"/>
    <p:sldId id="259" r:id="rId5"/>
    <p:sldId id="257" r:id="rId6"/>
    <p:sldId id="267" r:id="rId7"/>
    <p:sldId id="264" r:id="rId8"/>
    <p:sldId id="266" r:id="rId9"/>
  </p:sldIdLst>
  <p:sldSz cx="16256000" cy="12192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74D99-0231-4C35-82D3-D920D69A3487}" v="2" dt="2023-03-02T12:09:25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89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2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0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7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10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33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75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16084-974F-44DD-9813-3A28F3B33D36}" type="datetimeFigureOut">
              <a:rPr lang="en-GB" smtClean="0"/>
              <a:t>02/03/2023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A3E24-E565-44A0-8C67-BF856D3936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unfit2019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motivated-minds.co.uk/" TargetMode="External"/><Relationship Id="rId7" Type="http://schemas.openxmlformats.org/officeDocument/2006/relationships/hyperlink" Target="https://www.pitsearunningclub.org.uk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www.basildon.gov.uk/backsidetotracksid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hoenixstriders.org.uk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www.billericaystriders.co.uk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basmind.org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atfcommunity.com/whatson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park-pla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parkrun.org.uk/events/juniorevents/#geo=4.18/55.05/-2.95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www.facebook.com/FCRedwing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ollercise.co.uk/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www.basildon.gov.uk/ghc" TargetMode="External"/><Relationship Id="rId7" Type="http://schemas.openxmlformats.org/officeDocument/2006/relationships/hyperlink" Target="https://u3asites.org.uk/bb/groups" TargetMode="External"/><Relationship Id="rId12" Type="http://schemas.openxmlformats.org/officeDocument/2006/relationships/image" Target="../media/image12.png"/><Relationship Id="rId2" Type="http://schemas.openxmlformats.org/officeDocument/2006/relationships/hyperlink" Target="https://www.basildon.gov.uk/activitycentr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ugofox.com/community/hannakins-short-mat-bowls-club-15348/home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basildon.gov.uk/pac" TargetMode="External"/><Relationship Id="rId10" Type="http://schemas.openxmlformats.org/officeDocument/2006/relationships/hyperlink" Target="https://www.facebook.com/movementtomusicwithemma/" TargetMode="External"/><Relationship Id="rId4" Type="http://schemas.openxmlformats.org/officeDocument/2006/relationships/hyperlink" Target="https://www.basildon.gov.uk/lac" TargetMode="External"/><Relationship Id="rId9" Type="http://schemas.openxmlformats.org/officeDocument/2006/relationships/hyperlink" Target="https://www.moveitorloseit.co.uk/find-a-class/" TargetMode="Externa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ustlinks.org/basildon/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s://thewfa.co.uk/club-directory/" TargetMode="External"/><Relationship Id="rId7" Type="http://schemas.openxmlformats.org/officeDocument/2006/relationships/hyperlink" Target="https://www.basmind.org/allotment-project/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activeessex.org/find-your-active/-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napcharity.org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inclusivesport.net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everyoneactive.com/centre/basildon-sporting-village/" TargetMode="External"/><Relationship Id="rId9" Type="http://schemas.openxmlformats.org/officeDocument/2006/relationships/hyperlink" Target="https://www.sportforconfidence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7.png"/><Relationship Id="rId3" Type="http://schemas.openxmlformats.org/officeDocument/2006/relationships/hyperlink" Target="https://www.centralbasildonpcn.nhs.uk/get-involved/local-projects/dance-on-prescription-arts-for-health/#:~:text=Dance%20on%20Prescription%20is%20a,physical%20health%20and%20mental%20wellbeing.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hyperlink" Target="https://www.versusarthritis.org/essex?utm_source=Facebook&amp;utm_medium=Paid&amp;utm_campaign=LetsMoveEssex_Basildon&amp;fbclid=IwAR2g24HvbcjAEOgvxDdm-OzA0yNVRWT0XPIOwH_yHMbAxodMh2ArFOv4Zx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lyj@trustlinks.org" TargetMode="External"/><Relationship Id="rId11" Type="http://schemas.openxmlformats.org/officeDocument/2006/relationships/image" Target="../media/image21.png"/><Relationship Id="rId5" Type="http://schemas.openxmlformats.org/officeDocument/2006/relationships/hyperlink" Target="mailto:info@trailnet.org.uk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yoga4all.co/yoga4health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veessex.org/.../women-like-us-festivals/" TargetMode="External"/><Relationship Id="rId13" Type="http://schemas.openxmlformats.org/officeDocument/2006/relationships/hyperlink" Target="https://www.facebook.com/EnvironmentalActivitiesVolunteering" TargetMode="External"/><Relationship Id="rId18" Type="http://schemas.openxmlformats.org/officeDocument/2006/relationships/image" Target="../media/image24.png"/><Relationship Id="rId3" Type="http://schemas.openxmlformats.org/officeDocument/2006/relationships/hyperlink" Target="https://www.thecraigtylertrust.co.uk/" TargetMode="External"/><Relationship Id="rId21" Type="http://schemas.openxmlformats.org/officeDocument/2006/relationships/image" Target="../media/image20.png"/><Relationship Id="rId7" Type="http://schemas.openxmlformats.org/officeDocument/2006/relationships/hyperlink" Target="https://www.facebook.com/wiessex?__cft__%5b0%5d=AZU-oOXpjpdS3zFMkiL-_bX_D-ZatzfyxiNcvp2ly7rY2VMy_NoBIbsKGHE3Sr5ewnRduBm6u9RmX7ICuZkKY-JOAuEwI_KcqJZj1FLDkmcpk-7h-A5jA1zoWVXCtiKat0Whu0qIO-YWK7QHRjcUIJChq9NXbKATv3a3TzwY7YO93mMdluse-emVMayAOnBXl7507h9ZkBsu0jrM08GH2D4z&amp;__tn__=-%5dK-y-R" TargetMode="External"/><Relationship Id="rId12" Type="http://schemas.openxmlformats.org/officeDocument/2006/relationships/hyperlink" Target="https://friendsofwickfordmemorialpark.co.uk/" TargetMode="External"/><Relationship Id="rId17" Type="http://schemas.openxmlformats.org/officeDocument/2006/relationships/image" Target="../media/image23.png"/><Relationship Id="rId2" Type="http://schemas.openxmlformats.org/officeDocument/2006/relationships/hyperlink" Target="http://www.andysmanclub.co.uk/" TargetMode="External"/><Relationship Id="rId16" Type="http://schemas.openxmlformats.org/officeDocument/2006/relationships/image" Target="../media/image1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hashtag/womenlikeus?__eep__=6&amp;__cft__%5b0%5d=AZU-oOXpjpdS3zFMkiL-_bX_D-ZatzfyxiNcvp2ly7rY2VMy_NoBIbsKGHE3Sr5ewnRduBm6u9RmX7ICuZkKY-JOAuEwI_KcqJZj1FLDkmcpk-7h-A5jA1zoWVXCtiKat0Whu0qIO-YWK7QHRjcUIJChq9NXbKATv3a3TzwY7YO93mMdluse-emVMayAOnBXl7507h9ZkBsu0jrM08GH2D4z&amp;__tn__=*NK-y-R" TargetMode="External"/><Relationship Id="rId11" Type="http://schemas.openxmlformats.org/officeDocument/2006/relationships/hyperlink" Target="https://www.facebook.com/BillericayCG" TargetMode="External"/><Relationship Id="rId5" Type="http://schemas.openxmlformats.org/officeDocument/2006/relationships/hyperlink" Target="https://www.facebook.com/hashtag/thisgirlcanessex?__eep__=6&amp;__cft__%5b0%5d=AZU-oOXpjpdS3zFMkiL-_bX_D-ZatzfyxiNcvp2ly7rY2VMy_NoBIbsKGHE3Sr5ewnRduBm6u9RmX7ICuZkKY-JOAuEwI_KcqJZj1FLDkmcpk-7h-A5jA1zoWVXCtiKat0Whu0qIO-YWK7QHRjcUIJChq9NXbKATv3a3TzwY7YO93mMdluse-emVMayAOnBXl7507h9ZkBsu0jrM08GH2D4z&amp;__tn__=*NK-y-R" TargetMode="External"/><Relationship Id="rId15" Type="http://schemas.openxmlformats.org/officeDocument/2006/relationships/hyperlink" Target="https://www.facebook.com/groups/156264645094153" TargetMode="External"/><Relationship Id="rId10" Type="http://schemas.openxmlformats.org/officeDocument/2006/relationships/hyperlink" Target="https://www.facebook.com/groups/www.greatberryopenspace.co.uk" TargetMode="External"/><Relationship Id="rId19" Type="http://schemas.openxmlformats.org/officeDocument/2006/relationships/image" Target="../media/image25.png"/><Relationship Id="rId4" Type="http://schemas.openxmlformats.org/officeDocument/2006/relationships/hyperlink" Target="https://www.yoga4all.co/yogaclasses" TargetMode="External"/><Relationship Id="rId9" Type="http://schemas.openxmlformats.org/officeDocument/2006/relationships/hyperlink" Target="https://www.facebook.com/FriendsofLakeMeadows" TargetMode="External"/><Relationship Id="rId14" Type="http://schemas.openxmlformats.org/officeDocument/2006/relationships/hyperlink" Target="https://www.facebook.com/groups/374404133446966" TargetMode="External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mailto:kat.Gordon@ceessex.org.uk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www.facebook.com/FindYourActiveBasild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hyperlink" Target="https://www.activeessex.org/activity-fin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5ACB3E-5C5D-3905-51A1-971CE560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690" y="1907762"/>
            <a:ext cx="9396248" cy="9396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E6F9E6-82DB-0EAB-3295-56D52CF6DDB8}"/>
              </a:ext>
            </a:extLst>
          </p:cNvPr>
          <p:cNvSpPr txBox="1"/>
          <p:nvPr/>
        </p:nvSpPr>
        <p:spPr>
          <a:xfrm>
            <a:off x="1143021" y="887990"/>
            <a:ext cx="11675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Free and low cost activities Basildon</a:t>
            </a:r>
          </a:p>
        </p:txBody>
      </p:sp>
    </p:spTree>
    <p:extLst>
      <p:ext uri="{BB962C8B-B14F-4D97-AF65-F5344CB8AC3E}">
        <p14:creationId xmlns:p14="http://schemas.microsoft.com/office/powerpoint/2010/main" val="83183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55623"/>
              </p:ext>
            </p:extLst>
          </p:nvPr>
        </p:nvGraphicFramePr>
        <p:xfrm>
          <a:off x="522514" y="772511"/>
          <a:ext cx="15353362" cy="1113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259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9404103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130456">
                <a:tc>
                  <a:txBody>
                    <a:bodyPr/>
                    <a:lstStyle/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 AND WALKING ACTIVITIES: 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 RUN/ PARK WALK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5k timed weekly walk or running event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website for your local (Basildon, Billericay, Wickford) EVERY SATURDAY (ADULTS) and SUNDAY (FAMILIES) 9 AM 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local events (Billericay Chelmsford and Hockley) run a group for people living with and beyond Cancer at their local park run – last Saturday of every month. </a:t>
                      </a: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www.5kyourway.org`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Backside to Trackside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https://www.basildon.gov.uk/backsidetotrackside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FREE 0 to 5k running programme as and when planned – check their page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 AT BASILDON SPORTING VILLAGE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MOTIVATED MINDS </a:t>
                      </a: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1 pm walk from Happy Hub in Basildon 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Activities and walks from the Happy Hub in Basildon 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</a:p>
                    <a:p>
                      <a:r>
                        <a:rPr lang="en-GB" sz="2000" dirty="0">
                          <a:hlinkClick r:id="rId3"/>
                        </a:rPr>
                        <a:t>Welcome to Motivated Minds (motivated-minds.co.uk)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MIND WALKS   </a:t>
                      </a:r>
                      <a:r>
                        <a:rPr lang="en-GB" sz="2000" dirty="0">
                          <a:hlinkClick r:id="rId4"/>
                        </a:rPr>
                        <a:t>Basildon Mind (basmind.org)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Twice weekly  walking group from Basildon (WEDS) and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Vange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(FRI)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RUNNING CLUBS: (yearly memberships applicable)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BILLERICAY STRIDERS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5"/>
                        </a:rPr>
                        <a:t>Billericay Striders Running Club - Family Friendly Running Club %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dirty="0"/>
                        <a:t>Billericay Striders Running Club - Family Friendly Running Club %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PHOENIX STRIDERS </a:t>
                      </a:r>
                    </a:p>
                    <a:p>
                      <a:r>
                        <a:rPr lang="en-GB" sz="2000" dirty="0">
                          <a:hlinkClick r:id="rId6"/>
                        </a:rPr>
                        <a:t>Welcome | </a:t>
                      </a:r>
                      <a:r>
                        <a:rPr lang="en-GB" sz="2000" dirty="0" err="1">
                          <a:hlinkClick r:id="rId6"/>
                        </a:rPr>
                        <a:t>phoenixstriders</a:t>
                      </a:r>
                      <a:endParaRPr lang="en-GB" sz="2000" dirty="0"/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PITSEA RUNNING CLUB</a:t>
                      </a:r>
                    </a:p>
                    <a:p>
                      <a:r>
                        <a:rPr lang="en-GB" sz="2000" dirty="0">
                          <a:hlinkClick r:id="rId7"/>
                        </a:rPr>
                        <a:t>HOME | </a:t>
                      </a:r>
                      <a:r>
                        <a:rPr lang="en-GB" sz="2000" dirty="0" err="1">
                          <a:hlinkClick r:id="rId7"/>
                        </a:rPr>
                        <a:t>Pitsea</a:t>
                      </a:r>
                      <a:r>
                        <a:rPr lang="en-GB" sz="2000" dirty="0">
                          <a:hlinkClick r:id="rId7"/>
                        </a:rPr>
                        <a:t> Running Club</a:t>
                      </a:r>
                      <a:endParaRPr lang="en-GB" sz="2000" dirty="0"/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Run Fit Club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https://www.facebook.com/runfit2019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walk, walk/run, running, strength conditioning and other activities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 a year membership with all sessions free</a:t>
                      </a:r>
                    </a:p>
                    <a:p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726" y="44014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2DC57E5-3FF3-36AD-0E6F-11419B19B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35228" y="4467266"/>
            <a:ext cx="1398755" cy="1398755"/>
          </a:xfrm>
          <a:prstGeom prst="rect">
            <a:avLst/>
          </a:prstGeom>
        </p:spPr>
      </p:pic>
      <p:pic>
        <p:nvPicPr>
          <p:cNvPr id="7" name="Picture 6" descr="A group of people running on a path&#10;&#10;Description automatically generated with medium confidence">
            <a:extLst>
              <a:ext uri="{FF2B5EF4-FFF2-40B4-BE49-F238E27FC236}">
                <a16:creationId xmlns:a16="http://schemas.microsoft.com/office/drawing/2014/main" id="{72C7CF11-0EE9-062A-B0F0-A2D3450A7C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5188" y="1102192"/>
            <a:ext cx="5682593" cy="3788395"/>
          </a:xfrm>
          <a:prstGeom prst="rect">
            <a:avLst/>
          </a:prstGeom>
        </p:spPr>
      </p:pic>
      <p:pic>
        <p:nvPicPr>
          <p:cNvPr id="12" name="Picture 11" descr="A yellow and blue logo&#10;&#10;Description automatically generated with medium confidence">
            <a:extLst>
              <a:ext uri="{FF2B5EF4-FFF2-40B4-BE49-F238E27FC236}">
                <a16:creationId xmlns:a16="http://schemas.microsoft.com/office/drawing/2014/main" id="{5AC9D6DD-E005-484E-AC9E-B5F13BD4A1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16195" y="2747204"/>
            <a:ext cx="1962436" cy="124180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D15534-39D0-428F-51E2-9A660C2A01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3211" y="6976816"/>
            <a:ext cx="1308538" cy="55407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9C107E2-13DD-EC06-B6C2-2D47726DDC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93171" y="10588789"/>
            <a:ext cx="2468578" cy="11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38623"/>
              </p:ext>
            </p:extLst>
          </p:nvPr>
        </p:nvGraphicFramePr>
        <p:xfrm>
          <a:off x="419356" y="619921"/>
          <a:ext cx="15448791" cy="1141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5421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073370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413823">
                <a:tc>
                  <a:txBody>
                    <a:bodyPr/>
                    <a:lstStyle/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 ACTIVITIES: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#MeetMovePlay 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latin typeface="+mn-lt"/>
                          <a:hlinkClick r:id="rId2"/>
                        </a:rPr>
                        <a:t>https://park-play.com/</a:t>
                      </a:r>
                      <a:r>
                        <a:rPr lang="en-GB" sz="20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GB" sz="20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FREE ACTIVTY SESSION FOR FAMILIES IN YOUR LOCAL PARK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 AM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community activities in Basildon and Laindon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the website for what’s on where</a:t>
                      </a:r>
                    </a:p>
                    <a:p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ESSEX ACTIVATE- FREE  SCHOOL HOLIDAY CLUBS AND SUPPORT 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w.activeessex.org/children-young-people/essex-activate/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www.activeessex.org/essex-activate-get-supportcet.co.uk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FOOTBALL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ATF: FREE ACTIVITIES FOR CHILDREN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https://www.atfcommunity.com/whatson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FC Redwing Football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https://www.facebook.com/FCRedwing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ACADEMY FOIR BOYS AND GIRLS (reception and Yr1) </a:t>
                      </a: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GIRLS FOOTBALL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WILDCATS 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RECEPTION to YR 6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 KICKS FOOTBALL – SOUTHEND   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d.hall@southendunited-cet.co.uk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JUNIOR PARKRUN: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Sundays 9 am at selected parkrun locations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5"/>
                        </a:rPr>
                        <a:t>junior events | parkrun UK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00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31124FD-617A-17CD-96A0-45A253351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057" y="3490979"/>
            <a:ext cx="2021352" cy="579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0488B-992A-3B13-18F9-28194F506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1753" y="6573812"/>
            <a:ext cx="3429960" cy="4850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9BAF8-F80C-04F7-8F7A-4FC00E2BF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3" y="6416004"/>
            <a:ext cx="3547485" cy="500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D64F39-E691-5447-DA5D-53A1021D1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28" y="2133411"/>
            <a:ext cx="7865506" cy="55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36624"/>
              </p:ext>
            </p:extLst>
          </p:nvPr>
        </p:nvGraphicFramePr>
        <p:xfrm>
          <a:off x="340555" y="158256"/>
          <a:ext cx="15527592" cy="1156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5384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7142208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539758">
                <a:tc>
                  <a:txBody>
                    <a:bodyPr/>
                    <a:lstStyle/>
                    <a:p>
                      <a:endParaRPr lang="en-GB" sz="1600" b="0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WITH OLDER ADULTS </a:t>
                      </a: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 50s Activity Clubs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(Yearly membership plus small class fee per session-</a:t>
                      </a: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https://www.basildon.gov.uk/activitycentres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local centres are:- </a:t>
                      </a:r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GEORGE HURD CENTRE</a:t>
                      </a:r>
                    </a:p>
                    <a:p>
                      <a:r>
                        <a:rPr lang="en-GB" sz="2400" dirty="0">
                          <a:hlinkClick r:id="rId3"/>
                        </a:rPr>
                        <a:t>The George Hurd Activity Centre – Basildon</a:t>
                      </a:r>
                      <a:endParaRPr lang="en-GB" sz="2400" dirty="0"/>
                    </a:p>
                    <a:p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LAINDON ACTIVITY CENTRE </a:t>
                      </a:r>
                    </a:p>
                    <a:p>
                      <a:r>
                        <a:rPr lang="en-GB" sz="2400" dirty="0">
                          <a:hlinkClick r:id="rId4"/>
                        </a:rPr>
                        <a:t>The Laindon Activity Centre - Basildon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PITSEA ACTIVITY CENTRE</a:t>
                      </a:r>
                    </a:p>
                    <a:p>
                      <a:r>
                        <a:rPr lang="en-GB" sz="2400" dirty="0">
                          <a:hlinkClick r:id="rId5"/>
                        </a:rPr>
                        <a:t>The </a:t>
                      </a:r>
                      <a:r>
                        <a:rPr lang="en-GB" sz="2400" dirty="0" err="1">
                          <a:hlinkClick r:id="rId5"/>
                        </a:rPr>
                        <a:t>Pitsea</a:t>
                      </a:r>
                      <a:r>
                        <a:rPr lang="en-GB" sz="2400" dirty="0">
                          <a:hlinkClick r:id="rId5"/>
                        </a:rPr>
                        <a:t> Activity Centre – Basildon</a:t>
                      </a: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 SHORT MAT BOWLS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Plenty of local clubs available including </a:t>
                      </a:r>
                      <a:r>
                        <a:rPr lang="en-GB" sz="2400" dirty="0" err="1">
                          <a:hlinkClick r:id="rId6"/>
                        </a:rPr>
                        <a:t>Hannakins</a:t>
                      </a:r>
                      <a:r>
                        <a:rPr lang="en-GB" sz="2400" dirty="0">
                          <a:hlinkClick r:id="rId6"/>
                        </a:rPr>
                        <a:t> Short Mat Bowls Club, Billericay (hugofox.com)</a:t>
                      </a: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U3A (UNIVERSITY OF THE THIRD AGE)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hlinkClick r:id="rId7"/>
                        </a:rPr>
                        <a:t>Basildon &amp; Billericay u3a: Groups (u3asites.org.uk)</a:t>
                      </a: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for retired people led by members so activities are lower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Cost. Small yearly membership fee applies. </a:t>
                      </a: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POPULAR CLASSES (FEES APPLY)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STROLLERCISE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50s dance fitness</a:t>
                      </a: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hlinkClick r:id="rId8"/>
                        </a:rPr>
                        <a:t>HOME | </a:t>
                      </a:r>
                      <a:r>
                        <a:rPr lang="en-GB" sz="2400" dirty="0" err="1">
                          <a:hlinkClick r:id="rId8"/>
                        </a:rPr>
                        <a:t>Strollercise</a:t>
                      </a:r>
                      <a:r>
                        <a:rPr lang="en-GB" sz="2400" dirty="0">
                          <a:hlinkClick r:id="rId8"/>
                        </a:rPr>
                        <a:t> - Stroll Your Way To Fitness</a:t>
                      </a: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 IT OR LOSE IT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impact exercise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hlinkClick r:id="rId9"/>
                        </a:rPr>
                        <a:t>Find a Class - Move it or Lose it</a:t>
                      </a: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ZUMBA GOLD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Lower impact version of this popular dance workout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www.fitandfab.co.uk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MOVEMENT TO MUSIC WITH EMMA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hlinkClick r:id="rId10"/>
                        </a:rPr>
                        <a:t>(5) Movement to Music with Emma | Facebook</a:t>
                      </a:r>
                      <a:endParaRPr lang="en-GB" sz="24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Low impact aerobics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</a:rPr>
                        <a:t>Contact me for other ideas of paid for clubs and classes</a:t>
                      </a:r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B4330BD0-DD14-4FD4-9755-CCB68C137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1741" y="988725"/>
            <a:ext cx="1812578" cy="226572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AA7DC28-630A-D247-3CC0-0C72DCA95B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47019" y="2448721"/>
            <a:ext cx="1611455" cy="1611455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B1E459-1AC0-FDA6-CFBE-9A68D0B2EE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0457" y="3902160"/>
            <a:ext cx="1495147" cy="16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0641"/>
              </p:ext>
            </p:extLst>
          </p:nvPr>
        </p:nvGraphicFramePr>
        <p:xfrm>
          <a:off x="387853" y="619922"/>
          <a:ext cx="15330368" cy="11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021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9655347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51514">
                <a:tc>
                  <a:txBody>
                    <a:bodyPr/>
                    <a:lstStyle/>
                    <a:p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ACTIVITIES 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rgbClr val="0563C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www.activeessex.org/find-your-active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/-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ONLINE CLASSES workout-channel</a:t>
                      </a:r>
                      <a:r>
                        <a:rPr lang="en-GB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 FOOTBALL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3"/>
                        </a:rPr>
                        <a:t>Walking Football Near Me - The WFA Club Directory</a:t>
                      </a:r>
                      <a:r>
                        <a:rPr lang="en-GB" sz="2000" dirty="0"/>
                        <a:t>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Contact  club for prices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 NETBALL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Basildon Sporting village app or website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4"/>
                        </a:rPr>
                        <a:t>Basildon Sporting Village | Gym, Swim, Climbing &amp; More | Everyone Active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 FOOTBALL AND SPORTS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5"/>
                        </a:rPr>
                        <a:t>Inclusive Sport - Providing sports and activities for all abilities</a:t>
                      </a: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563C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SNAP - Special Needs And Parents. Registered charity (No.1077787) (snapcharity.org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)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 For families with children with additional needs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aged 0-25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 BASILDON  (FREE)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Allotment in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Vange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open Tuesdays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7"/>
                        </a:rPr>
                        <a:t>Basildon Mind (basmind.org)</a:t>
                      </a: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TRUSTLINKS: (FREE)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Gardening and Mental Health support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site opening in </a:t>
                      </a:r>
                      <a:r>
                        <a:rPr lang="en-GB" sz="20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Vange</a:t>
                      </a: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 2023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8"/>
                        </a:rPr>
                        <a:t>Growing Together Basildon: Therapeutic Gardening - Trust Links</a:t>
                      </a: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 FOR CONFIDENCE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9"/>
                        </a:rPr>
                        <a:t>Sport For Confidence</a:t>
                      </a: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Various inclusive activities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£3.50 no need to book.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6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6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97BAAE1-C4F2-8172-6B6C-180681EAEF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9632" y="957926"/>
            <a:ext cx="3045785" cy="1133709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322BD24-D2A4-515C-D452-2CBCAE0BB2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094" y="2356809"/>
            <a:ext cx="6746962" cy="958135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119607F-13D3-3FA1-0248-4B77211B4B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5342" y="10215421"/>
            <a:ext cx="3499945" cy="15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4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35859"/>
              </p:ext>
            </p:extLst>
          </p:nvPr>
        </p:nvGraphicFramePr>
        <p:xfrm>
          <a:off x="340555" y="1072656"/>
          <a:ext cx="15503790" cy="1101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748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7662042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814544">
                <a:tc>
                  <a:txBody>
                    <a:bodyPr/>
                    <a:lstStyle/>
                    <a:p>
                      <a:endParaRPr lang="en-GB" sz="24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FUNDED / FREE REFERRAL AND NHS SUPPORTED PROGRAMMES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hlinkClick r:id="rId2"/>
                        </a:rPr>
                        <a:t>Let’s Move Essex Programme (versusarthritis.org)</a:t>
                      </a:r>
                      <a:r>
                        <a:rPr lang="en-GB" sz="2400" b="1" dirty="0"/>
                        <a:t> 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FREE sessions for people with arthritis/ MSK Conditions in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</a:rPr>
                        <a:t>Pitsea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 and Laindon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hlinkClick r:id="rId3"/>
                        </a:rPr>
                        <a:t>Dance on Prescription/Arts for Health - Central Basildon Primary Care Network (centralbasildonpcn.nhs.uk)</a:t>
                      </a: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GB" sz="2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https://www.yoga4all.co/yoga4health</a:t>
                      </a:r>
                      <a:r>
                        <a:rPr lang="en-GB" sz="2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week FREE yoga programme via referral  </a:t>
                      </a:r>
                      <a:r>
                        <a:rPr lang="en-GB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those with  with stress, mild anxiety or depression.</a:t>
                      </a:r>
                      <a:endParaRPr lang="en-GB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base"/>
                      <a:r>
                        <a:rPr lang="en-GB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risk of Type 2 diabetes or a cardiovascular event or suffering from social isolation.</a:t>
                      </a:r>
                      <a:endParaRPr lang="en-GB" sz="24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Rehab Programmes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 Club Kingswood Health Club referrals made via email to </a:t>
                      </a:r>
                      <a:r>
                        <a:rPr lang="en-GB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referme@impulseleisure.co.uk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Bike mechanic training courses </a:t>
                      </a: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those with MH issues </a:t>
                      </a:r>
                      <a:r>
                        <a:rPr lang="en-GB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</a:t>
                      </a: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refurbished bike, helmet and lock upon completion at Thorndon Country Park. Referral via SP  to i</a:t>
                      </a:r>
                      <a:r>
                        <a:rPr lang="en-GB" sz="2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nfo@trailnet.org.uk</a:t>
                      </a:r>
                      <a:r>
                        <a:rPr lang="en-GB" sz="2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Rose Villa Community Garden Project </a:t>
                      </a: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Pitsea</a:t>
                      </a: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anyone can come along email </a:t>
                      </a:r>
                      <a:r>
                        <a:rPr lang="en-GB" sz="2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sallyj@trustlinks.org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Laindon Buggy Walks – open to all </a:t>
                      </a: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8" name="Picture 7" descr="Website&#10;&#10;Description automatically generated with low confidence">
            <a:extLst>
              <a:ext uri="{FF2B5EF4-FFF2-40B4-BE49-F238E27FC236}">
                <a16:creationId xmlns:a16="http://schemas.microsoft.com/office/drawing/2014/main" id="{A7AE8028-AE66-54C7-AEF5-CBA9FA521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556" y="6597269"/>
            <a:ext cx="9664844" cy="543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1D903B8C-C87C-2D43-5E69-F62223E606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74" y="2385796"/>
            <a:ext cx="1379207" cy="137920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4A2C6D2-C07E-033B-4458-42089A45A7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461" y="6546342"/>
            <a:ext cx="1602002" cy="1379207"/>
          </a:xfrm>
          <a:prstGeom prst="rect">
            <a:avLst/>
          </a:prstGeom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15C1621-1AEB-3CA7-8CAB-AE13877D0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92028" y="1235268"/>
            <a:ext cx="3876675" cy="1171575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C5E3B97-CA1D-C415-39AE-C3E8490360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7407" y="2621116"/>
            <a:ext cx="2241625" cy="90856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EC45712-42F0-85C8-4C25-C0A193D040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4904" y="5087269"/>
            <a:ext cx="2241625" cy="10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77656"/>
              </p:ext>
            </p:extLst>
          </p:nvPr>
        </p:nvGraphicFramePr>
        <p:xfrm>
          <a:off x="252249" y="797908"/>
          <a:ext cx="15502602" cy="112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6629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10725973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1235836">
                <a:tc>
                  <a:txBody>
                    <a:bodyPr/>
                    <a:lstStyle/>
                    <a:p>
                      <a:endParaRPr lang="en-GB" sz="20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ideas: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Billericay Men’s Shed</a:t>
                      </a:r>
                      <a:b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https://www.facebook.com/BillericayMensshed</a:t>
                      </a:r>
                    </a:p>
                    <a:p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07544 752686</a:t>
                      </a: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Andy’s Man Club Basildon – peer to peer support #itsgoodtotalk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http://www.andysmanclub.co.uk/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 TO ATTEND MON 7pm </a:t>
                      </a:r>
                      <a:r>
                        <a:rPr lang="en-GB" sz="2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Lincewood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Primary School Langdon Hills </a:t>
                      </a: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Craig Tyler Trust </a:t>
                      </a:r>
                    </a:p>
                    <a:p>
                      <a:r>
                        <a:rPr lang="fr-FR" sz="20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https://www.thecraigtylertrust.co.uk</a:t>
                      </a:r>
                    </a:p>
                    <a:p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Health support groups and suicide prevention</a:t>
                      </a: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Yoga- 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donation based on what you can afford </a:t>
                      </a:r>
                    </a:p>
                    <a:p>
                      <a:r>
                        <a:rPr lang="en-GB" sz="2000" dirty="0">
                          <a:hlinkClick r:id="rId4"/>
                        </a:rPr>
                        <a:t>YOGA CLASSES | Southend-</a:t>
                      </a:r>
                      <a:r>
                        <a:rPr lang="en-GB" sz="2000" dirty="0" err="1">
                          <a:hlinkClick r:id="rId4"/>
                        </a:rPr>
                        <a:t>onSea</a:t>
                      </a:r>
                      <a:r>
                        <a:rPr lang="en-GB" sz="2000" dirty="0">
                          <a:hlinkClick r:id="rId4"/>
                        </a:rPr>
                        <a:t> | Yoga4all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and in person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#ThisGirlCanEssex</a:t>
                      </a:r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ambassadors are offering fun and free activities all across the county to get you moving during our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#WomenLikeU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festival week, sponsored by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WI Esse</a:t>
                      </a:r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x, in celebration of International Women's Day!</a:t>
                      </a:r>
                    </a:p>
                    <a:p>
                      <a:r>
                        <a:rPr lang="en-GB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involved and sign up today: </a:t>
                      </a:r>
                      <a:r>
                        <a:rPr lang="en-GB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https://www.activeessex.org/.../women-like-us-festivals/</a:t>
                      </a:r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Gardens and Gardening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 Of Lake Meadows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9"/>
                        </a:rPr>
                        <a:t>Friends of Lake Meadows | Facebook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 of Great Berry Community Group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10"/>
                        </a:rPr>
                        <a:t>Friends of Great Berry Community Group | Facebook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Billericay Community Garden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11"/>
                        </a:rPr>
                        <a:t>Billericay Community Garden | Billericay | Facebook</a:t>
                      </a: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 of Wickford Memorial Park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12"/>
                        </a:rPr>
                        <a:t>Friends of Wickford Memorial Park - Home</a:t>
                      </a:r>
                      <a:endParaRPr lang="en-GB" sz="20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13"/>
                        </a:rPr>
                        <a:t>(3) Environmental Activities Volunteering - Trust Links | Facebook</a:t>
                      </a: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Trust links community Projects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LITTER PICKING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14"/>
                        </a:rPr>
                        <a:t>Billericay Litter Pickers | Facebook</a:t>
                      </a: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hlinkClick r:id="rId15"/>
                        </a:rPr>
                        <a:t>Wickford Wombles | Facebook</a:t>
                      </a:r>
                      <a:endParaRPr lang="en-GB" sz="2000" dirty="0"/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CF60ADE-C05C-97A6-2219-F7D1B76E7D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0035" y="2434970"/>
            <a:ext cx="1460697" cy="1460697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A4378465-96A6-4C88-C951-C6D7976E8CA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249" y="5532729"/>
            <a:ext cx="4629342" cy="1526236"/>
          </a:xfrm>
          <a:prstGeom prst="rect">
            <a:avLst/>
          </a:prstGeom>
        </p:spPr>
      </p:pic>
      <p:pic>
        <p:nvPicPr>
          <p:cNvPr id="12" name="Picture 11" descr="A group of people sitting around a table outside&#10;&#10;Description automatically generated with medium confidence">
            <a:extLst>
              <a:ext uri="{FF2B5EF4-FFF2-40B4-BE49-F238E27FC236}">
                <a16:creationId xmlns:a16="http://schemas.microsoft.com/office/drawing/2014/main" id="{DBED2876-522E-91F4-133C-CAF07332BC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10868" y="4784093"/>
            <a:ext cx="4675661" cy="3508569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0144DB-7CA7-81B9-80E9-80D0EF52E1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01200" y="9600781"/>
            <a:ext cx="10389476" cy="2184958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734FEF3-E268-E869-6E72-92D5059657F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52985" y="8146471"/>
            <a:ext cx="1602002" cy="137920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A980364-DF38-3C7C-6CA7-934FFCD6DD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01200" y="7979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7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F59092-2C51-981F-06D8-7577B9580487}"/>
              </a:ext>
            </a:extLst>
          </p:cNvPr>
          <p:cNvSpPr txBox="1"/>
          <p:nvPr/>
        </p:nvSpPr>
        <p:spPr>
          <a:xfrm>
            <a:off x="387853" y="158256"/>
            <a:ext cx="968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Suggested FREE or Low Cost Activities - Basildon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73C8421-32C2-C005-6230-D90B2697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64565"/>
              </p:ext>
            </p:extLst>
          </p:nvPr>
        </p:nvGraphicFramePr>
        <p:xfrm>
          <a:off x="340555" y="1072656"/>
          <a:ext cx="15503790" cy="1052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118">
                  <a:extLst>
                    <a:ext uri="{9D8B030D-6E8A-4147-A177-3AD203B41FA5}">
                      <a16:colId xmlns:a16="http://schemas.microsoft.com/office/drawing/2014/main" val="3041883425"/>
                    </a:ext>
                  </a:extLst>
                </a:gridCol>
                <a:gridCol w="8887672">
                  <a:extLst>
                    <a:ext uri="{9D8B030D-6E8A-4147-A177-3AD203B41FA5}">
                      <a16:colId xmlns:a16="http://schemas.microsoft.com/office/drawing/2014/main" val="3436080704"/>
                    </a:ext>
                  </a:extLst>
                </a:gridCol>
              </a:tblGrid>
              <a:tr h="10168158">
                <a:tc>
                  <a:txBody>
                    <a:bodyPr/>
                    <a:lstStyle/>
                    <a:p>
                      <a:endParaRPr lang="en-GB" sz="1600" b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 Gordon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Connector Basildon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 CAN HELP?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activities through our 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page and within the community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Signpost individuals to an activity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 along to and promote your activities </a:t>
                      </a:r>
                    </a:p>
                    <a:p>
                      <a:pPr marL="285750" marR="0" lvl="0" indent="-28575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pop ups for organisations and the public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ANY HELP FROM ME FINDING AN ACTIVITY…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JOIN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https://www.facebook.com/FindYourActiveBasildon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Message through the </a:t>
                      </a:r>
                      <a:r>
                        <a:rPr lang="en-GB" sz="2400" b="0" u="non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page or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kat.Gordon@ceessex.org.uk</a:t>
                      </a: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07514 726338 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Search and add activities for free here</a:t>
                      </a: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https://www.activeessex.org/activity-finder/</a:t>
                      </a:r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560" marR="162560" marT="81280" marB="812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352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E60ADE-C771-3AEA-5CAC-09CB2657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69" y="158256"/>
            <a:ext cx="239776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BC08C7C-66A1-21B4-E327-F32E4815F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012" y="1965815"/>
            <a:ext cx="2224606" cy="2224606"/>
          </a:xfrm>
          <a:prstGeom prst="rect">
            <a:avLst/>
          </a:prstGeom>
        </p:spPr>
      </p:pic>
      <p:pic>
        <p:nvPicPr>
          <p:cNvPr id="7" name="Picture 6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73B87E69-013E-6194-B514-04D6989626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55" y="8001579"/>
            <a:ext cx="6753225" cy="3686175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1B94D3-82F5-C5E8-D277-1A5D57BFAC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082" y="9297878"/>
            <a:ext cx="5106280" cy="18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1510</TotalTime>
  <Words>1307</Words>
  <Application>Microsoft Office PowerPoint</Application>
  <PresentationFormat>Custom</PresentationFormat>
  <Paragraphs>377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UD Digi Kyokasho NK-B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Bliss</dc:creator>
  <cp:lastModifiedBy>Juliette Raison - Relationship Manager</cp:lastModifiedBy>
  <cp:revision>7</cp:revision>
  <cp:lastPrinted>2022-07-05T13:30:52Z</cp:lastPrinted>
  <dcterms:created xsi:type="dcterms:W3CDTF">2022-06-24T14:34:18Z</dcterms:created>
  <dcterms:modified xsi:type="dcterms:W3CDTF">2023-03-02T12:31:03Z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2023-03-02T12:30:37Z</vt:lpwstr>
  </property>
  <property fmtid="{D5CDD505-2E9C-101B-9397-08002B2CF9AE}" pid="4" name="MSIP_Label_39d8be9e-c8d9-4b9c-bd40-2c27cc7ea2e6_Method">
    <vt:lpwstr>Privileged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00cada27-d1d1-4dc7-b8df-5f59495cb2ea</vt:lpwstr>
  </property>
  <property fmtid="{D5CDD505-2E9C-101B-9397-08002B2CF9AE}" pid="8" name="MSIP_Label_39d8be9e-c8d9-4b9c-bd40-2c27cc7ea2e6_ContentBits">
    <vt:lpwstr>0</vt:lpwstr>
  </property>
</Properties>
</file>